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07" r:id="rId2"/>
    <p:sldId id="310" r:id="rId3"/>
    <p:sldId id="314" r:id="rId4"/>
    <p:sldId id="31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AA51E-0E24-48A7-8F11-4E78D0E9C3E9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38012-321D-4433-8167-CCBAAAB8BD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498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4563" fontAlgn="base">
              <a:spcBef>
                <a:spcPct val="0"/>
              </a:spcBef>
              <a:spcAft>
                <a:spcPct val="0"/>
              </a:spcAft>
            </a:pPr>
            <a:fld id="{07477B55-C65C-4918-ADD0-12E2E5F2CF02}" type="slidenum">
              <a:rPr lang="ru-RU" altLang="ru-RU" smtClean="0">
                <a:latin typeface="Arial" charset="0"/>
              </a:rPr>
              <a:pPr defTabSz="94456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73A74-E1B5-41EA-BB31-1D07DFE2D4F9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765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z-Cyrl-U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73A74-E1B5-41EA-BB31-1D07DFE2D4F9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2765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z-Cyrl-U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73A74-E1B5-41EA-BB31-1D07DFE2D4F9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765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z-Cyrl-U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7A2C-B6CC-444C-8FC4-57CA460031AA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9FE6-7B8E-4A08-AC19-31F8D7BE7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7A2C-B6CC-444C-8FC4-57CA460031AA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9FE6-7B8E-4A08-AC19-31F8D7BE7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7A2C-B6CC-444C-8FC4-57CA460031AA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9FE6-7B8E-4A08-AC19-31F8D7BE7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7A2C-B6CC-444C-8FC4-57CA460031AA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9FE6-7B8E-4A08-AC19-31F8D7BE7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7A2C-B6CC-444C-8FC4-57CA460031AA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9FE6-7B8E-4A08-AC19-31F8D7BE7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7A2C-B6CC-444C-8FC4-57CA460031AA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9FE6-7B8E-4A08-AC19-31F8D7BE7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7A2C-B6CC-444C-8FC4-57CA460031AA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9FE6-7B8E-4A08-AC19-31F8D7BE7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7A2C-B6CC-444C-8FC4-57CA460031AA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9FE6-7B8E-4A08-AC19-31F8D7BE7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7A2C-B6CC-444C-8FC4-57CA460031AA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9FE6-7B8E-4A08-AC19-31F8D7BE7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7A2C-B6CC-444C-8FC4-57CA460031AA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9FE6-7B8E-4A08-AC19-31F8D7BE7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7A2C-B6CC-444C-8FC4-57CA460031AA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9FE6-7B8E-4A08-AC19-31F8D7BE7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D7A2C-B6CC-444C-8FC4-57CA460031AA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49FE6-7B8E-4A08-AC19-31F8D7BE7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609600" y="1905000"/>
            <a:ext cx="8534400" cy="27193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2051" name="Picture 3" descr="C:\Documents and Settings\Admin\Рабочий стол\elektro energiya 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8788" y="-147638"/>
            <a:ext cx="5938837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066800" y="129540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>
              <a:latin typeface="Arial" charset="0"/>
            </a:endParaRPr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1852613" y="1214438"/>
            <a:ext cx="59594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z-Cyrl-UZ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ЎЗБЕКИСТОН РЕСПУБЛИКАСИ</a:t>
            </a:r>
          </a:p>
          <a:p>
            <a:pPr algn="ctr"/>
            <a:r>
              <a:rPr lang="uz-Cyrl-UZ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САМАРҚАНД </a:t>
            </a:r>
            <a:r>
              <a:rPr lang="uz-Cyrl-UZ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ВИЛОЯТИ</a:t>
            </a:r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WordArt 9"/>
          <p:cNvSpPr>
            <a:spLocks noChangeArrowheads="1" noChangeShapeType="1" noTextEdit="1"/>
          </p:cNvSpPr>
          <p:nvPr/>
        </p:nvSpPr>
        <p:spPr bwMode="auto">
          <a:xfrm>
            <a:off x="2667000" y="6038850"/>
            <a:ext cx="420687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0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5" name="Прямоугольник 1"/>
          <p:cNvSpPr>
            <a:spLocks noChangeArrowheads="1"/>
          </p:cNvSpPr>
          <p:nvPr/>
        </p:nvSpPr>
        <p:spPr bwMode="auto">
          <a:xfrm>
            <a:off x="785786" y="2571744"/>
            <a:ext cx="7777163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uz-Cyrl-UZ" alt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z-Cyrl-UZ" altLang="ru-RU" sz="2200" b="1" dirty="0" smtClean="0">
                <a:latin typeface="Times New Roman" pitchFamily="18" charset="0"/>
                <a:cs typeface="Times New Roman" pitchFamily="18" charset="0"/>
              </a:rPr>
              <a:t>Пастдарғом туманида хатлов жараёнида аниқланган </a:t>
            </a:r>
          </a:p>
          <a:p>
            <a:pPr algn="ctr"/>
            <a:r>
              <a:rPr lang="uz-Cyrl-UZ" altLang="ru-RU" sz="2200" b="1" dirty="0" smtClean="0">
                <a:latin typeface="Times New Roman" pitchFamily="18" charset="0"/>
                <a:cs typeface="Times New Roman" pitchFamily="18" charset="0"/>
              </a:rPr>
              <a:t>бўш турган давлат объектлари</a:t>
            </a:r>
          </a:p>
          <a:p>
            <a:pPr algn="ctr"/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z-Cyrl-UZ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z-Cyrl-UZ" alt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z-Cyrl-UZ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z-Cyrl-UZ" altLang="ru-RU" b="1" dirty="0">
                <a:latin typeface="Times New Roman" pitchFamily="18" charset="0"/>
                <a:cs typeface="Times New Roman" pitchFamily="18" charset="0"/>
              </a:rPr>
              <a:t>Самарқанд-2018 йил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79512" y="115888"/>
            <a:ext cx="8640960" cy="417512"/>
          </a:xfrm>
          <a:prstGeom prst="rect">
            <a:avLst/>
          </a:prstGeom>
          <a:gradFill rotWithShape="0">
            <a:gsLst>
              <a:gs pos="0">
                <a:srgbClr val="003078">
                  <a:alpha val="64000"/>
                </a:srgbClr>
              </a:gs>
              <a:gs pos="100000">
                <a:srgbClr val="257DFF">
                  <a:alpha val="51999"/>
                </a:srgbClr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Бўш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турган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гараж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биноси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4450085"/>
              </p:ext>
            </p:extLst>
          </p:nvPr>
        </p:nvGraphicFramePr>
        <p:xfrm>
          <a:off x="251520" y="3002505"/>
          <a:ext cx="8568952" cy="3450830"/>
        </p:xfrm>
        <a:graphic>
          <a:graphicData uri="http://schemas.openxmlformats.org/drawingml/2006/table">
            <a:tbl>
              <a:tblPr/>
              <a:tblGrid>
                <a:gridCol w="3759922"/>
                <a:gridCol w="4809030"/>
              </a:tblGrid>
              <a:tr h="32939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kumimoji="0" lang="uz-Cyrl-U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ў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рсаткичлар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z-Cyrl-UZ"/>
                    </a:p>
                  </a:txBody>
                  <a:tcPr/>
                </a:tc>
              </a:tr>
              <a:tr h="500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Туман сув хўжалиги бўлимининг гараж</a:t>
                      </a:r>
                      <a:r>
                        <a:rPr lang="uz-Cyrl-UZ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биноси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Юридик манзили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Пастдарғом тумани, </a:t>
                      </a:r>
                      <a:br>
                        <a:rPr kumimoji="0" lang="uz-Cyrl-U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uz-Cyrl-U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“Ш.Рашидов” МФЙ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Балансда сақловчиси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Пастдарғом туман Сув хўжалиги бўлими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Объектнинг фаолият с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оҳа</a:t>
                      </a:r>
                      <a:r>
                        <a:rPr kumimoji="0" lang="uz-Cyrl-U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z-Cyrl-U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Гараж биноси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39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Эгаллаган майдони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z-Cyrl-UZ"/>
                    </a:p>
                  </a:txBody>
                  <a:tcPr/>
                </a:tc>
              </a:tr>
              <a:tr h="500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Умумий ер майдони (га)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Бино ва иншоотнинг эгаллаган ер майдони (кв.м)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4" name="Picture 6" descr="&amp;fcy;&amp;ocy;&amp;tcy;&amp;ocy;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620688"/>
            <a:ext cx="4320480" cy="227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&amp;fcy;&amp;ocy;&amp;tcy;&amp;ocy;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88024" y="620688"/>
            <a:ext cx="395126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0945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4012258"/>
              </p:ext>
            </p:extLst>
          </p:nvPr>
        </p:nvGraphicFramePr>
        <p:xfrm>
          <a:off x="142844" y="609600"/>
          <a:ext cx="8749636" cy="3381707"/>
        </p:xfrm>
        <a:graphic>
          <a:graphicData uri="http://schemas.openxmlformats.org/drawingml/2006/table">
            <a:tbl>
              <a:tblPr/>
              <a:tblGrid>
                <a:gridCol w="3879331"/>
                <a:gridCol w="4870305"/>
              </a:tblGrid>
              <a:tr h="35613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kumimoji="0" lang="uz-Cyrl-U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ў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рсаткичлар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z-Cyrl-UZ"/>
                    </a:p>
                  </a:txBody>
                  <a:tcPr/>
                </a:tc>
              </a:tr>
              <a:tr h="375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Туман тиббиёт бирлашмасига қарашли бино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Юридик манзили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Пастдарғом тумани,</a:t>
                      </a:r>
                      <a:br>
                        <a:rPr kumimoji="0" lang="uz-Cyrl-U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uz-Cyrl-U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“Чархин” МФЙ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Балансда сақловчиси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Пастдарғом туман тиббиёт бирлашмаси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Объектнинг фаолият с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оҳа</a:t>
                      </a:r>
                      <a:r>
                        <a:rPr kumimoji="0" lang="uz-Cyrl-U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z-Cyrl-U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Тиббиёт соҳаси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13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Эгаллаган майдони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z-Cyrl-UZ"/>
                    </a:p>
                  </a:txBody>
                  <a:tcPr/>
                </a:tc>
              </a:tr>
              <a:tr h="586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Умумий ер майдони (га)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Бино ва иншоотнинг эгаллаган ер майдони (кв.м)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8311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36" name="Rectangle 2"/>
          <p:cNvSpPr>
            <a:spLocks noChangeArrowheads="1"/>
          </p:cNvSpPr>
          <p:nvPr/>
        </p:nvSpPr>
        <p:spPr bwMode="auto">
          <a:xfrm>
            <a:off x="142844" y="115889"/>
            <a:ext cx="8749636" cy="417512"/>
          </a:xfrm>
          <a:prstGeom prst="rect">
            <a:avLst/>
          </a:prstGeom>
          <a:gradFill rotWithShape="0">
            <a:gsLst>
              <a:gs pos="0">
                <a:srgbClr val="003078">
                  <a:alpha val="64000"/>
                </a:srgbClr>
              </a:gs>
              <a:gs pos="100000">
                <a:srgbClr val="257DFF">
                  <a:alpha val="51999"/>
                </a:srgbClr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z-Cyrl-U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Тиббиёт биноси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&amp;fcy;&amp;ocy;&amp;tcy;&amp;ocy;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4221088"/>
            <a:ext cx="4320480" cy="235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&amp;fcy;&amp;ocy;&amp;tcy;&amp;ocy;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60032" y="4221088"/>
            <a:ext cx="408849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0945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4012258"/>
              </p:ext>
            </p:extLst>
          </p:nvPr>
        </p:nvGraphicFramePr>
        <p:xfrm>
          <a:off x="142844" y="609600"/>
          <a:ext cx="8677628" cy="2650539"/>
        </p:xfrm>
        <a:graphic>
          <a:graphicData uri="http://schemas.openxmlformats.org/drawingml/2006/table">
            <a:tbl>
              <a:tblPr/>
              <a:tblGrid>
                <a:gridCol w="3847405"/>
                <a:gridCol w="4830223"/>
              </a:tblGrid>
              <a:tr h="35613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kumimoji="0" lang="uz-Cyrl-U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ў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рсаткичлар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z-Cyrl-UZ"/>
                    </a:p>
                  </a:txBody>
                  <a:tcPr/>
                </a:tc>
              </a:tr>
              <a:tr h="375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Туман Тиббиёт бирлашмасига қарашли бино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Юридик манзили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Пастдарғом тумани,</a:t>
                      </a:r>
                      <a:br>
                        <a:rPr kumimoji="0" lang="uz-Cyrl-U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uz-Cyrl-U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“Олти Қахрамон” МФЙ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Балансда сақловчиси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Пастдарғом туман тиббиёт бирлашмаси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Объектнинг фаолият с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оҳа</a:t>
                      </a:r>
                      <a:r>
                        <a:rPr kumimoji="0" lang="uz-Cyrl-U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z-Cyrl-U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Бўш турган тиббиёт биноси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13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Эгаллаган майдони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z-Cyrl-UZ"/>
                    </a:p>
                  </a:txBody>
                  <a:tcPr/>
                </a:tc>
              </a:tr>
              <a:tr h="2831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Умумий ер майдони (га)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Бино ва иншоотнинг эгаллаган ер майдони (кв.м)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36" name="Rectangle 2"/>
          <p:cNvSpPr>
            <a:spLocks noChangeArrowheads="1"/>
          </p:cNvSpPr>
          <p:nvPr/>
        </p:nvSpPr>
        <p:spPr bwMode="auto">
          <a:xfrm>
            <a:off x="142844" y="115889"/>
            <a:ext cx="8677628" cy="417512"/>
          </a:xfrm>
          <a:prstGeom prst="rect">
            <a:avLst/>
          </a:prstGeom>
          <a:gradFill rotWithShape="0">
            <a:gsLst>
              <a:gs pos="0">
                <a:srgbClr val="003078">
                  <a:alpha val="64000"/>
                </a:srgbClr>
              </a:gs>
              <a:gs pos="100000">
                <a:srgbClr val="257DFF">
                  <a:alpha val="51999"/>
                </a:srgbClr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Финский дом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&amp;fcy;&amp;ocy;&amp;tcy;&amp;ocy;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3645024"/>
            <a:ext cx="4104456" cy="300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&amp;fcy;&amp;ocy;&amp;tcy;&amp;ocy;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6016" y="3645024"/>
            <a:ext cx="4104456" cy="293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0945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172</Words>
  <Application>Microsoft Office PowerPoint</Application>
  <PresentationFormat>Экран (4:3)</PresentationFormat>
  <Paragraphs>60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MFPC™</cp:lastModifiedBy>
  <cp:revision>60</cp:revision>
  <dcterms:created xsi:type="dcterms:W3CDTF">2018-09-15T12:09:46Z</dcterms:created>
  <dcterms:modified xsi:type="dcterms:W3CDTF">2019-02-19T16:25:13Z</dcterms:modified>
</cp:coreProperties>
</file>